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3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36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CF2BCAB2-87E2-4C65-8875-6FDDC96854C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4688" y="544514"/>
            <a:ext cx="10625137" cy="703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xmlns="" id="{E3654919-311D-422D-BE90-E4E396AACD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4688" y="1367972"/>
            <a:ext cx="10625137" cy="4122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060486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CF2BCAB2-87E2-4C65-8875-6FDDC96854C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4688" y="544514"/>
            <a:ext cx="10625137" cy="703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xmlns="" id="{E3654919-311D-422D-BE90-E4E396AACD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4688" y="1367972"/>
            <a:ext cx="10625137" cy="4122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63122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0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7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7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8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6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3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4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61B87-0DBA-424C-9F6E-088859693CA0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876B7-7F59-4580-8237-9067ED44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8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gfoodchem.org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82847" y="544514"/>
            <a:ext cx="9016978" cy="1044650"/>
          </a:xfrm>
        </p:spPr>
        <p:txBody>
          <a:bodyPr/>
          <a:lstStyle/>
          <a:p>
            <a:r>
              <a:rPr lang="en-US" sz="2400" u="sng" dirty="0" err="1"/>
              <a:t>Withycombe-Charalambous</a:t>
            </a:r>
            <a:r>
              <a:rPr lang="en-US" sz="2400" u="sng" dirty="0"/>
              <a:t> Graduate Student </a:t>
            </a:r>
            <a:r>
              <a:rPr lang="en-US" sz="2400" u="sng" dirty="0" smtClean="0"/>
              <a:t>Symposium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267</a:t>
            </a:r>
            <a:r>
              <a:rPr lang="en-US" sz="2400" baseline="30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th</a:t>
            </a:r>
            <a:r>
              <a:rPr lang="en-US" sz="2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ACS National Meeting in New Orleans, </a:t>
            </a:r>
            <a:r>
              <a:rPr lang="en-US" sz="2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LA – March 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17-21, 2024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74688" y="1589164"/>
            <a:ext cx="10625137" cy="3900864"/>
          </a:xfrm>
        </p:spPr>
        <p:txBody>
          <a:bodyPr/>
          <a:lstStyle/>
          <a:p>
            <a:r>
              <a:rPr lang="en-US" dirty="0" smtClean="0"/>
              <a:t>Open </a:t>
            </a:r>
            <a:r>
              <a:rPr lang="en-US" dirty="0"/>
              <a:t>to </a:t>
            </a:r>
            <a:r>
              <a:rPr lang="en-US" dirty="0" smtClean="0"/>
              <a:t>graduate </a:t>
            </a:r>
            <a:r>
              <a:rPr lang="en-US" dirty="0"/>
              <a:t>students </a:t>
            </a:r>
            <a:r>
              <a:rPr lang="en-US" dirty="0" smtClean="0"/>
              <a:t>expected </a:t>
            </a:r>
            <a:r>
              <a:rPr lang="en-US" dirty="0"/>
              <a:t>to graduate in 2024 from certified </a:t>
            </a:r>
            <a:r>
              <a:rPr lang="en-US" dirty="0" smtClean="0"/>
              <a:t>Universities </a:t>
            </a:r>
            <a:r>
              <a:rPr lang="en-US" dirty="0"/>
              <a:t>doing advanced research in the areas of food and agricultural </a:t>
            </a:r>
            <a:r>
              <a:rPr lang="en-US" dirty="0" smtClean="0"/>
              <a:t>chemistry</a:t>
            </a:r>
          </a:p>
          <a:p>
            <a:r>
              <a:rPr lang="en-US" i="1" u="sng" dirty="0" smtClean="0"/>
              <a:t>Applicants </a:t>
            </a:r>
            <a:r>
              <a:rPr lang="en-US" i="1" u="sng" dirty="0"/>
              <a:t>must be a member of AGFD</a:t>
            </a:r>
          </a:p>
          <a:p>
            <a:r>
              <a:rPr lang="en-US" dirty="0" smtClean="0"/>
              <a:t>Judges </a:t>
            </a:r>
            <a:r>
              <a:rPr lang="en-US" dirty="0"/>
              <a:t>will select </a:t>
            </a:r>
            <a:r>
              <a:rPr lang="en-US" dirty="0" smtClean="0"/>
              <a:t>participants for the in-person </a:t>
            </a:r>
            <a:r>
              <a:rPr lang="en-US" dirty="0"/>
              <a:t>oral </a:t>
            </a:r>
            <a:r>
              <a:rPr lang="en-US" dirty="0" smtClean="0"/>
              <a:t>symposium</a:t>
            </a:r>
            <a:endParaRPr lang="en-US" dirty="0"/>
          </a:p>
          <a:p>
            <a:r>
              <a:rPr lang="en-US" dirty="0" smtClean="0"/>
              <a:t>Finalists </a:t>
            </a:r>
            <a:r>
              <a:rPr lang="en-US" dirty="0"/>
              <a:t>will receive up to and $1000 to offset travel expenses to attend the meeting and present their </a:t>
            </a:r>
            <a:r>
              <a:rPr lang="en-US" dirty="0" smtClean="0"/>
              <a:t>research</a:t>
            </a:r>
            <a:endParaRPr lang="en-US" dirty="0"/>
          </a:p>
          <a:p>
            <a:r>
              <a:rPr lang="en-US" dirty="0" smtClean="0">
                <a:latin typeface="Arial Narrow" panose="020B0606020202030204" pitchFamily="34" charset="0"/>
              </a:rPr>
              <a:t>Deadline </a:t>
            </a:r>
            <a:r>
              <a:rPr lang="en-US" dirty="0">
                <a:latin typeface="Arial Narrow" panose="020B0606020202030204" pitchFamily="34" charset="0"/>
              </a:rPr>
              <a:t>for Applications is </a:t>
            </a:r>
            <a:r>
              <a:rPr lang="en-US" b="1" dirty="0">
                <a:latin typeface="Arial Narrow" panose="020B0606020202030204" pitchFamily="34" charset="0"/>
              </a:rPr>
              <a:t>September 29, 2023</a:t>
            </a:r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More information available at the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AGFD information table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AGFD website  </a:t>
            </a:r>
            <a:r>
              <a:rPr lang="en-US" dirty="0">
                <a:latin typeface="Arial Narrow" panose="020B0606020202030204" pitchFamily="34" charset="0"/>
                <a:hlinkClick r:id="rId2"/>
              </a:rPr>
              <a:t>https://www.agfoodchem.org/</a:t>
            </a:r>
            <a:endParaRPr lang="en-US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940" y="237201"/>
            <a:ext cx="1665845" cy="1070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131" y="4593278"/>
            <a:ext cx="766364" cy="76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52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82847" y="544514"/>
            <a:ext cx="9016978" cy="1044650"/>
          </a:xfrm>
        </p:spPr>
        <p:txBody>
          <a:bodyPr/>
          <a:lstStyle/>
          <a:p>
            <a:r>
              <a:rPr lang="en-US" u="sng" dirty="0">
                <a:latin typeface="Arial Narrow" panose="020B0606020202030204" pitchFamily="34" charset="0"/>
              </a:rPr>
              <a:t>Undergraduate Student Poster </a:t>
            </a:r>
            <a:r>
              <a:rPr lang="en-US" u="sng" dirty="0" smtClean="0">
                <a:latin typeface="Arial Narrow" panose="020B0606020202030204" pitchFamily="34" charset="0"/>
              </a:rPr>
              <a:t>Competition</a:t>
            </a:r>
          </a:p>
          <a:p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267</a:t>
            </a:r>
            <a:r>
              <a:rPr lang="en-US" sz="2400" baseline="30000" dirty="0">
                <a:solidFill>
                  <a:srgbClr val="FF0000"/>
                </a:solidFill>
                <a:latin typeface="Arial Narrow" panose="020B0606020202030204" pitchFamily="34" charset="0"/>
              </a:rPr>
              <a:t>th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ACS National Meeting in New Orleans, LA </a:t>
            </a:r>
            <a:r>
              <a:rPr lang="en-US" sz="2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– 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March 17-21, 2024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74688" y="1589164"/>
            <a:ext cx="10625137" cy="3900864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Open </a:t>
            </a:r>
            <a:r>
              <a:rPr lang="en-US" dirty="0">
                <a:latin typeface="Arial Narrow" panose="020B0606020202030204" pitchFamily="34" charset="0"/>
              </a:rPr>
              <a:t>to all undergraduate students at </a:t>
            </a:r>
            <a:r>
              <a:rPr lang="en-US" dirty="0" smtClean="0">
                <a:latin typeface="Arial Narrow" panose="020B0606020202030204" pitchFamily="34" charset="0"/>
              </a:rPr>
              <a:t>certified Universities </a:t>
            </a:r>
            <a:r>
              <a:rPr lang="en-US" dirty="0">
                <a:latin typeface="Arial Narrow" panose="020B0606020202030204" pitchFamily="34" charset="0"/>
              </a:rPr>
              <a:t>actively participating in research projects/programs in the areas of food and agricultural chemistry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Students </a:t>
            </a:r>
            <a:r>
              <a:rPr lang="en-US" dirty="0">
                <a:latin typeface="Arial Narrow" panose="020B0606020202030204" pitchFamily="34" charset="0"/>
              </a:rPr>
              <a:t>chosen to participate as </a:t>
            </a:r>
            <a:r>
              <a:rPr lang="en-US" dirty="0" smtClean="0">
                <a:latin typeface="Arial Narrow" panose="020B0606020202030204" pitchFamily="34" charset="0"/>
              </a:rPr>
              <a:t>finalists </a:t>
            </a:r>
            <a:r>
              <a:rPr lang="en-US" dirty="0">
                <a:latin typeface="Arial Narrow" panose="020B0606020202030204" pitchFamily="34" charset="0"/>
              </a:rPr>
              <a:t>in the poster symposium will receive travel expenses up to $1000 to attend and present their research during the AGFD General Poster </a:t>
            </a:r>
            <a:r>
              <a:rPr lang="en-US" dirty="0" smtClean="0">
                <a:latin typeface="Arial Narrow" panose="020B0606020202030204" pitchFamily="34" charset="0"/>
              </a:rPr>
              <a:t>session</a:t>
            </a:r>
            <a:endParaRPr lang="en-US" dirty="0">
              <a:latin typeface="Arial Narrow" panose="020B0606020202030204" pitchFamily="34" charset="0"/>
            </a:endParaRPr>
          </a:p>
          <a:p>
            <a:endParaRPr lang="en-US" dirty="0" smtClean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Deadline </a:t>
            </a:r>
            <a:r>
              <a:rPr lang="en-US" dirty="0">
                <a:latin typeface="Arial Narrow" panose="020B0606020202030204" pitchFamily="34" charset="0"/>
              </a:rPr>
              <a:t>for Applications is </a:t>
            </a:r>
            <a:r>
              <a:rPr lang="en-US" b="1" dirty="0">
                <a:latin typeface="Arial Narrow" panose="020B0606020202030204" pitchFamily="34" charset="0"/>
              </a:rPr>
              <a:t>September 29, 2023</a:t>
            </a:r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More information available at the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AGFD information table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AGFD website  </a:t>
            </a:r>
            <a:r>
              <a:rPr lang="en-US" dirty="0">
                <a:latin typeface="Arial Narrow" panose="020B0606020202030204" pitchFamily="34" charset="0"/>
                <a:hlinkClick r:id="rId2"/>
              </a:rPr>
              <a:t>https://www.agfoodchem.org/</a:t>
            </a:r>
            <a:endParaRPr lang="en-US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940" y="237201"/>
            <a:ext cx="1665845" cy="1070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9093" y="4158776"/>
            <a:ext cx="766364" cy="76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89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Morello</dc:creator>
  <cp:lastModifiedBy>Michael Morello</cp:lastModifiedBy>
  <cp:revision>1</cp:revision>
  <dcterms:created xsi:type="dcterms:W3CDTF">2023-09-01T19:06:53Z</dcterms:created>
  <dcterms:modified xsi:type="dcterms:W3CDTF">2023-09-01T19:07:54Z</dcterms:modified>
</cp:coreProperties>
</file>