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72" r:id="rId2"/>
    <p:sldMasterId id="2147483673" r:id="rId3"/>
    <p:sldMasterId id="2147483660" r:id="rId4"/>
    <p:sldMasterId id="2147483714" r:id="rId5"/>
  </p:sldMasterIdLst>
  <p:notesMasterIdLst>
    <p:notesMasterId r:id="rId8"/>
  </p:notesMasterIdLst>
  <p:sldIdLst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30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F8C95-A0E2-4D2C-A721-5850D4BD17D9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80ECD-7BD0-4FA2-A62C-5CAB84094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8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319EAA8-C691-45C7-8D31-ED49C6378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54753" y="2188256"/>
            <a:ext cx="6473371" cy="869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CF3BEFBD-236F-4981-82B8-9EEEC003C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4753" y="3098800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F126E0AB-CA4E-40E8-8C7C-8E57A6026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54753" y="3781198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="" xmlns:a16="http://schemas.microsoft.com/office/drawing/2014/main" id="{38FCC5ED-F80F-4AE1-B118-649702675D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4753" y="4463596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22724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0236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5573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=""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=""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3326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2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615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=""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=""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7696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=""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=""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1863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74C5E9-0673-95C2-EBC7-5753A2CE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459D88-0F9F-3CA1-F324-DA754B324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D69308-DED0-48BE-B9CA-594026ACC7D6}" type="datetimeFigureOut">
              <a:rPr lang="en-US" smtClean="0">
                <a:solidFill>
                  <a:prstClr val="black"/>
                </a:solidFill>
              </a:rPr>
              <a:pPr/>
              <a:t>3/10/2024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FBC4D48-26E4-892A-E525-BBE6BC99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4D50506-0F03-B8A3-429C-0E4CEB65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B516A2-0D08-4835-A25A-7B625B76C8D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522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9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33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gfoodche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2847" y="544514"/>
            <a:ext cx="9016978" cy="1044650"/>
          </a:xfrm>
        </p:spPr>
        <p:txBody>
          <a:bodyPr/>
          <a:lstStyle/>
          <a:p>
            <a:r>
              <a:rPr lang="en-US" sz="2400" u="sng" dirty="0" err="1"/>
              <a:t>Withycombe-Charalambous</a:t>
            </a:r>
            <a:r>
              <a:rPr lang="en-US" sz="2400" u="sng" dirty="0"/>
              <a:t> Graduate Student </a:t>
            </a:r>
            <a:r>
              <a:rPr lang="en-US" sz="2400" u="sng" dirty="0" smtClean="0"/>
              <a:t>Symposium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269</a:t>
            </a:r>
            <a:r>
              <a:rPr lang="en-US" sz="2400" baseline="30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ACS National Meeting in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San Diego, CA –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March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23-27, 2025</a:t>
            </a:r>
            <a:endParaRPr lang="en-US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74688" y="1589164"/>
            <a:ext cx="10625137" cy="3900864"/>
          </a:xfrm>
        </p:spPr>
        <p:txBody>
          <a:bodyPr/>
          <a:lstStyle/>
          <a:p>
            <a:r>
              <a:rPr lang="en-US" dirty="0" smtClean="0"/>
              <a:t>Open </a:t>
            </a:r>
            <a:r>
              <a:rPr lang="en-US" dirty="0"/>
              <a:t>to </a:t>
            </a:r>
            <a:r>
              <a:rPr lang="en-US" dirty="0" smtClean="0"/>
              <a:t>graduate </a:t>
            </a:r>
            <a:r>
              <a:rPr lang="en-US" dirty="0"/>
              <a:t>students </a:t>
            </a:r>
            <a:r>
              <a:rPr lang="en-US" dirty="0" smtClean="0"/>
              <a:t>expected </a:t>
            </a:r>
            <a:r>
              <a:rPr lang="en-US" dirty="0"/>
              <a:t>to graduate in 2024 from certified </a:t>
            </a:r>
            <a:r>
              <a:rPr lang="en-US" dirty="0" smtClean="0"/>
              <a:t>Universities </a:t>
            </a:r>
            <a:r>
              <a:rPr lang="en-US" dirty="0"/>
              <a:t>doing advanced research in the areas of food and agricultural </a:t>
            </a:r>
            <a:r>
              <a:rPr lang="en-US" dirty="0" smtClean="0"/>
              <a:t>chemistry</a:t>
            </a:r>
          </a:p>
          <a:p>
            <a:r>
              <a:rPr lang="en-US" i="1" u="sng" dirty="0" smtClean="0"/>
              <a:t>Applicants </a:t>
            </a:r>
            <a:r>
              <a:rPr lang="en-US" i="1" u="sng" dirty="0"/>
              <a:t>must be a member of AGFD</a:t>
            </a:r>
          </a:p>
          <a:p>
            <a:r>
              <a:rPr lang="en-US" dirty="0" smtClean="0"/>
              <a:t>Judges </a:t>
            </a:r>
            <a:r>
              <a:rPr lang="en-US" dirty="0"/>
              <a:t>will select </a:t>
            </a:r>
            <a:r>
              <a:rPr lang="en-US" dirty="0" smtClean="0"/>
              <a:t>participants for the in-person </a:t>
            </a:r>
            <a:r>
              <a:rPr lang="en-US" dirty="0"/>
              <a:t>oral </a:t>
            </a:r>
            <a:r>
              <a:rPr lang="en-US" dirty="0" smtClean="0"/>
              <a:t>symposium</a:t>
            </a:r>
            <a:endParaRPr lang="en-US" dirty="0"/>
          </a:p>
          <a:p>
            <a:r>
              <a:rPr lang="en-US" dirty="0" smtClean="0"/>
              <a:t>Finalists </a:t>
            </a:r>
            <a:r>
              <a:rPr lang="en-US" dirty="0"/>
              <a:t>will receive up to and $1000 to offset travel expenses to attend the meeting and present their </a:t>
            </a:r>
            <a:r>
              <a:rPr lang="en-US" dirty="0" smtClean="0"/>
              <a:t>research</a:t>
            </a:r>
            <a:endParaRPr lang="en-US" dirty="0"/>
          </a:p>
          <a:p>
            <a:r>
              <a:rPr lang="en-US" dirty="0" smtClean="0">
                <a:latin typeface="Arial Narrow" panose="020B0606020202030204" pitchFamily="34" charset="0"/>
              </a:rPr>
              <a:t>Deadline </a:t>
            </a:r>
            <a:r>
              <a:rPr lang="en-US" dirty="0">
                <a:latin typeface="Arial Narrow" panose="020B0606020202030204" pitchFamily="34" charset="0"/>
              </a:rPr>
              <a:t>for Applications is </a:t>
            </a:r>
            <a:r>
              <a:rPr lang="en-US" b="1" dirty="0" smtClean="0">
                <a:latin typeface="Arial Narrow" panose="020B0606020202030204" pitchFamily="34" charset="0"/>
              </a:rPr>
              <a:t>October 6, 2024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More information available at the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AGFD information table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AGFD website  </a:t>
            </a:r>
            <a:r>
              <a:rPr lang="en-US" dirty="0">
                <a:latin typeface="Arial Narrow" panose="020B0606020202030204" pitchFamily="34" charset="0"/>
                <a:hlinkClick r:id="rId2"/>
              </a:rPr>
              <a:t>https://www.agfoodchem.org/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0" y="237201"/>
            <a:ext cx="1665845" cy="107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296" y="4025514"/>
            <a:ext cx="766364" cy="7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2847" y="544514"/>
            <a:ext cx="9016978" cy="1044650"/>
          </a:xfrm>
        </p:spPr>
        <p:txBody>
          <a:bodyPr/>
          <a:lstStyle/>
          <a:p>
            <a:r>
              <a:rPr lang="en-US" u="sng" dirty="0">
                <a:latin typeface="Arial Narrow" panose="020B0606020202030204" pitchFamily="34" charset="0"/>
              </a:rPr>
              <a:t>Undergraduate Student Poster </a:t>
            </a:r>
            <a:r>
              <a:rPr lang="en-US" u="sng" dirty="0" smtClean="0">
                <a:latin typeface="Arial Narrow" panose="020B0606020202030204" pitchFamily="34" charset="0"/>
              </a:rPr>
              <a:t>Competition</a:t>
            </a:r>
          </a:p>
          <a:p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269</a:t>
            </a:r>
            <a:r>
              <a:rPr lang="en-US" sz="24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ACS National Meeting in San Diego, CA – March 23-27, 2025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74688" y="1589164"/>
            <a:ext cx="10625137" cy="3900864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Open </a:t>
            </a:r>
            <a:r>
              <a:rPr lang="en-US" dirty="0">
                <a:latin typeface="Arial Narrow" panose="020B0606020202030204" pitchFamily="34" charset="0"/>
              </a:rPr>
              <a:t>to all undergraduate students at </a:t>
            </a:r>
            <a:r>
              <a:rPr lang="en-US" dirty="0" smtClean="0">
                <a:latin typeface="Arial Narrow" panose="020B0606020202030204" pitchFamily="34" charset="0"/>
              </a:rPr>
              <a:t>certified Universities </a:t>
            </a:r>
            <a:r>
              <a:rPr lang="en-US" dirty="0">
                <a:latin typeface="Arial Narrow" panose="020B0606020202030204" pitchFamily="34" charset="0"/>
              </a:rPr>
              <a:t>actively participating in research projects/programs in the areas of food and agricultural chemistry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Students </a:t>
            </a:r>
            <a:r>
              <a:rPr lang="en-US" dirty="0">
                <a:latin typeface="Arial Narrow" panose="020B0606020202030204" pitchFamily="34" charset="0"/>
              </a:rPr>
              <a:t>chosen to participate as </a:t>
            </a:r>
            <a:r>
              <a:rPr lang="en-US" dirty="0" smtClean="0">
                <a:latin typeface="Arial Narrow" panose="020B0606020202030204" pitchFamily="34" charset="0"/>
              </a:rPr>
              <a:t>finalists </a:t>
            </a:r>
            <a:r>
              <a:rPr lang="en-US" dirty="0">
                <a:latin typeface="Arial Narrow" panose="020B0606020202030204" pitchFamily="34" charset="0"/>
              </a:rPr>
              <a:t>in the poster symposium will receive travel expenses up to $1000 to attend and present their research during the AGFD General Poster </a:t>
            </a:r>
            <a:r>
              <a:rPr lang="en-US" dirty="0" smtClean="0">
                <a:latin typeface="Arial Narrow" panose="020B0606020202030204" pitchFamily="34" charset="0"/>
              </a:rPr>
              <a:t>session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Deadline </a:t>
            </a:r>
            <a:r>
              <a:rPr lang="en-US" dirty="0">
                <a:latin typeface="Arial Narrow" panose="020B0606020202030204" pitchFamily="34" charset="0"/>
              </a:rPr>
              <a:t>for Applications is </a:t>
            </a:r>
            <a:r>
              <a:rPr lang="en-US" b="1" dirty="0" smtClean="0">
                <a:latin typeface="Arial Narrow" panose="020B0606020202030204" pitchFamily="34" charset="0"/>
              </a:rPr>
              <a:t>October 6, 2024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More information available at the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AGFD information table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AGFD website  </a:t>
            </a:r>
            <a:r>
              <a:rPr lang="en-US" dirty="0">
                <a:latin typeface="Arial Narrow" panose="020B0606020202030204" pitchFamily="34" charset="0"/>
                <a:hlinkClick r:id="rId2"/>
              </a:rPr>
              <a:t>https://www.agfoodchem.org/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40" y="237201"/>
            <a:ext cx="1665845" cy="107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211" y="3746399"/>
            <a:ext cx="766364" cy="76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190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3_Custom Design</vt:lpstr>
      <vt:lpstr>1_Custom Design</vt:lpstr>
      <vt:lpstr>2_Custom Design</vt:lpstr>
      <vt:lpstr>Custom Design</vt:lpstr>
      <vt:lpstr>4_Custom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Schafer</dc:creator>
  <cp:lastModifiedBy>Michael Morello</cp:lastModifiedBy>
  <cp:revision>50</cp:revision>
  <dcterms:created xsi:type="dcterms:W3CDTF">2021-02-09T21:21:47Z</dcterms:created>
  <dcterms:modified xsi:type="dcterms:W3CDTF">2024-03-10T19:40:58Z</dcterms:modified>
</cp:coreProperties>
</file>