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58DCDC3-F665-FE1E-0EBB-418AA8CE50F1}" name="Kenny Xie" initials="KX" userId="S::KYX@USP.org::43c7428b-c70f-408f-a23b-9466366c71f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22EB4-017E-4536-A738-4F27A82CA460}" v="4" dt="2023-09-01T18:13:20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y Xie" userId="43c7428b-c70f-408f-a23b-9466366c71fb" providerId="ADAL" clId="{C1522EB4-017E-4536-A738-4F27A82CA460}"/>
    <pc:docChg chg="undo custSel modSld">
      <pc:chgData name="Kenny Xie" userId="43c7428b-c70f-408f-a23b-9466366c71fb" providerId="ADAL" clId="{C1522EB4-017E-4536-A738-4F27A82CA460}" dt="2023-09-01T18:13:22.486" v="94" actId="6549"/>
      <pc:docMkLst>
        <pc:docMk/>
      </pc:docMkLst>
      <pc:sldChg chg="addSp delSp modSp mod">
        <pc:chgData name="Kenny Xie" userId="43c7428b-c70f-408f-a23b-9466366c71fb" providerId="ADAL" clId="{C1522EB4-017E-4536-A738-4F27A82CA460}" dt="2023-09-01T18:13:22.486" v="94" actId="6549"/>
        <pc:sldMkLst>
          <pc:docMk/>
          <pc:sldMk cId="843367067" sldId="271"/>
        </pc:sldMkLst>
        <pc:spChg chg="add del mod">
          <ac:chgData name="Kenny Xie" userId="43c7428b-c70f-408f-a23b-9466366c71fb" providerId="ADAL" clId="{C1522EB4-017E-4536-A738-4F27A82CA460}" dt="2023-09-01T17:12:23.864" v="7" actId="20577"/>
          <ac:spMkLst>
            <pc:docMk/>
            <pc:sldMk cId="843367067" sldId="271"/>
            <ac:spMk id="2" creationId="{00000000-0000-0000-0000-000000000000}"/>
          </ac:spMkLst>
        </pc:spChg>
        <pc:spChg chg="add del mod">
          <ac:chgData name="Kenny Xie" userId="43c7428b-c70f-408f-a23b-9466366c71fb" providerId="ADAL" clId="{C1522EB4-017E-4536-A738-4F27A82CA460}" dt="2023-09-01T17:13:36.482" v="51" actId="478"/>
          <ac:spMkLst>
            <pc:docMk/>
            <pc:sldMk cId="843367067" sldId="271"/>
            <ac:spMk id="5" creationId="{E51E9EE6-696E-0550-CE58-ACC51140D9E9}"/>
          </ac:spMkLst>
        </pc:spChg>
        <pc:spChg chg="add del mod">
          <ac:chgData name="Kenny Xie" userId="43c7428b-c70f-408f-a23b-9466366c71fb" providerId="ADAL" clId="{C1522EB4-017E-4536-A738-4F27A82CA460}" dt="2023-09-01T17:12:21.583" v="6" actId="478"/>
          <ac:spMkLst>
            <pc:docMk/>
            <pc:sldMk cId="843367067" sldId="271"/>
            <ac:spMk id="7" creationId="{B042D01B-BF75-5573-0509-B038298BC3A1}"/>
          </ac:spMkLst>
        </pc:spChg>
        <pc:spChg chg="add mod">
          <ac:chgData name="Kenny Xie" userId="43c7428b-c70f-408f-a23b-9466366c71fb" providerId="ADAL" clId="{C1522EB4-017E-4536-A738-4F27A82CA460}" dt="2023-09-01T18:13:22.486" v="94" actId="6549"/>
          <ac:spMkLst>
            <pc:docMk/>
            <pc:sldMk cId="843367067" sldId="271"/>
            <ac:spMk id="8" creationId="{F9ED31B4-EBCA-B960-78AC-E3C1315B558B}"/>
          </ac:spMkLst>
        </pc:spChg>
      </pc:sldChg>
    </pc:docChg>
  </pc:docChgLst>
  <pc:docChgLst>
    <pc:chgData name="mjmorello226@gmail.com" userId="S::urn:spo:guest#mjmorello226@gmail.com::" providerId="AD" clId="Web-{D9A5B159-33CE-4658-8635-63EC0649C709}"/>
    <pc:docChg chg="modSld">
      <pc:chgData name="mjmorello226@gmail.com" userId="S::urn:spo:guest#mjmorello226@gmail.com::" providerId="AD" clId="Web-{D9A5B159-33CE-4658-8635-63EC0649C709}" dt="2023-07-27T22:07:04.825" v="287" actId="20577"/>
      <pc:docMkLst>
        <pc:docMk/>
      </pc:docMkLst>
      <pc:sldChg chg="modSp">
        <pc:chgData name="mjmorello226@gmail.com" userId="S::urn:spo:guest#mjmorello226@gmail.com::" providerId="AD" clId="Web-{D9A5B159-33CE-4658-8635-63EC0649C709}" dt="2023-07-27T22:07:04.825" v="287" actId="20577"/>
        <pc:sldMkLst>
          <pc:docMk/>
          <pc:sldMk cId="843367067" sldId="271"/>
        </pc:sldMkLst>
        <pc:spChg chg="mod">
          <ac:chgData name="mjmorello226@gmail.com" userId="S::urn:spo:guest#mjmorello226@gmail.com::" providerId="AD" clId="Web-{D9A5B159-33CE-4658-8635-63EC0649C709}" dt="2023-07-27T21:50:07.350" v="32" actId="20577"/>
          <ac:spMkLst>
            <pc:docMk/>
            <pc:sldMk cId="843367067" sldId="271"/>
            <ac:spMk id="2" creationId="{00000000-0000-0000-0000-000000000000}"/>
          </ac:spMkLst>
        </pc:spChg>
        <pc:spChg chg="mod">
          <ac:chgData name="mjmorello226@gmail.com" userId="S::urn:spo:guest#mjmorello226@gmail.com::" providerId="AD" clId="Web-{D9A5B159-33CE-4658-8635-63EC0649C709}" dt="2023-07-27T22:00:50.014" v="176" actId="20577"/>
          <ac:spMkLst>
            <pc:docMk/>
            <pc:sldMk cId="843367067" sldId="271"/>
            <ac:spMk id="3" creationId="{00000000-0000-0000-0000-000000000000}"/>
          </ac:spMkLst>
        </pc:spChg>
        <pc:spChg chg="mod">
          <ac:chgData name="mjmorello226@gmail.com" userId="S::urn:spo:guest#mjmorello226@gmail.com::" providerId="AD" clId="Web-{D9A5B159-33CE-4658-8635-63EC0649C709}" dt="2023-07-27T22:07:04.825" v="287" actId="20577"/>
          <ac:spMkLst>
            <pc:docMk/>
            <pc:sldMk cId="843367067" sldId="271"/>
            <ac:spMk id="4" creationId="{00000000-0000-0000-0000-000000000000}"/>
          </ac:spMkLst>
        </pc:spChg>
      </pc:sldChg>
    </pc:docChg>
  </pc:docChgLst>
  <pc:docChgLst>
    <pc:chgData name="Kenny Xie" userId="43c7428b-c70f-408f-a23b-9466366c71fb" providerId="ADAL" clId="{D781B04B-6343-4871-8476-4ECDC49D4256}"/>
    <pc:docChg chg="modSld">
      <pc:chgData name="Kenny Xie" userId="43c7428b-c70f-408f-a23b-9466366c71fb" providerId="ADAL" clId="{D781B04B-6343-4871-8476-4ECDC49D4256}" dt="2023-08-04T13:29:36.291" v="246"/>
      <pc:docMkLst>
        <pc:docMk/>
      </pc:docMkLst>
      <pc:sldChg chg="modSp mod addCm delCm">
        <pc:chgData name="Kenny Xie" userId="43c7428b-c70f-408f-a23b-9466366c71fb" providerId="ADAL" clId="{D781B04B-6343-4871-8476-4ECDC49D4256}" dt="2023-08-04T13:29:36.291" v="246"/>
        <pc:sldMkLst>
          <pc:docMk/>
          <pc:sldMk cId="843367067" sldId="271"/>
        </pc:sldMkLst>
        <pc:spChg chg="mod">
          <ac:chgData name="Kenny Xie" userId="43c7428b-c70f-408f-a23b-9466366c71fb" providerId="ADAL" clId="{D781B04B-6343-4871-8476-4ECDC49D4256}" dt="2023-07-28T18:53:14.216" v="180" actId="20577"/>
          <ac:spMkLst>
            <pc:docMk/>
            <pc:sldMk cId="843367067" sldId="271"/>
            <ac:spMk id="3" creationId="{00000000-0000-0000-0000-000000000000}"/>
          </ac:spMkLst>
        </pc:spChg>
        <pc:spChg chg="mod">
          <ac:chgData name="Kenny Xie" userId="43c7428b-c70f-408f-a23b-9466366c71fb" providerId="ADAL" clId="{D781B04B-6343-4871-8476-4ECDC49D4256}" dt="2023-07-28T20:56:56.264" v="243" actId="20577"/>
          <ac:spMkLst>
            <pc:docMk/>
            <pc:sldMk cId="843367067" sldId="271"/>
            <ac:spMk id="4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Kenny Xie" userId="43c7428b-c70f-408f-a23b-9466366c71fb" providerId="ADAL" clId="{D781B04B-6343-4871-8476-4ECDC49D4256}" dt="2023-08-04T13:29:33.779" v="245"/>
              <pc2:cmMkLst xmlns:pc2="http://schemas.microsoft.com/office/powerpoint/2019/9/main/command">
                <pc:docMk/>
                <pc:sldMk cId="843367067" sldId="271"/>
                <pc2:cmMk id="{B960DAA0-94A2-443D-8BA3-59BEB1EE3833}"/>
              </pc2:cmMkLst>
            </pc226:cmChg>
            <pc226:cmChg xmlns:pc226="http://schemas.microsoft.com/office/powerpoint/2022/06/main/command" chg="add del">
              <pc226:chgData name="Kenny Xie" userId="43c7428b-c70f-408f-a23b-9466366c71fb" providerId="ADAL" clId="{D781B04B-6343-4871-8476-4ECDC49D4256}" dt="2023-08-04T13:29:36.291" v="246"/>
              <pc2:cmMkLst xmlns:pc2="http://schemas.microsoft.com/office/powerpoint/2019/9/main/command">
                <pc:docMk/>
                <pc:sldMk cId="843367067" sldId="271"/>
                <pc2:cmMk id="{467079DE-9511-4B72-AF8F-959178279E14}"/>
              </pc2:cmMkLst>
            </pc226:cmChg>
          </p:ext>
        </pc:extLst>
      </pc:sldChg>
    </pc:docChg>
  </pc:docChgLst>
  <pc:docChgLst>
    <pc:chgData name="Kenny Xie" userId="S::kyx@usp.org::43c7428b-c70f-408f-a23b-9466366c71fb" providerId="AD" clId="Web-{462A39B9-9136-DD1C-4D03-85CFE6E67EA6}"/>
    <pc:docChg chg="modSld">
      <pc:chgData name="Kenny Xie" userId="S::kyx@usp.org::43c7428b-c70f-408f-a23b-9466366c71fb" providerId="AD" clId="Web-{462A39B9-9136-DD1C-4D03-85CFE6E67EA6}" dt="2023-07-27T23:07:01.903" v="3" actId="20577"/>
      <pc:docMkLst>
        <pc:docMk/>
      </pc:docMkLst>
      <pc:sldChg chg="modSp">
        <pc:chgData name="Kenny Xie" userId="S::kyx@usp.org::43c7428b-c70f-408f-a23b-9466366c71fb" providerId="AD" clId="Web-{462A39B9-9136-DD1C-4D03-85CFE6E67EA6}" dt="2023-07-27T23:07:01.903" v="3" actId="20577"/>
        <pc:sldMkLst>
          <pc:docMk/>
          <pc:sldMk cId="843367067" sldId="271"/>
        </pc:sldMkLst>
        <pc:spChg chg="mod">
          <ac:chgData name="Kenny Xie" userId="S::kyx@usp.org::43c7428b-c70f-408f-a23b-9466366c71fb" providerId="AD" clId="Web-{462A39B9-9136-DD1C-4D03-85CFE6E67EA6}" dt="2023-07-27T23:07:01.903" v="3" actId="20577"/>
          <ac:spMkLst>
            <pc:docMk/>
            <pc:sldMk cId="843367067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16DE-6E70-2616-E9EB-A16D1A154B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73FAB-3CA0-AA1A-A953-B6CC5446A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59DB0-02F8-E8DC-F375-CB676959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17216-61DE-ECA4-305B-57E762F5D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9227D-99F4-974C-34A8-E8211E65B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5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9240-66F8-60C0-32D8-0E56A8D03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ED048-8DAC-D50D-C419-FC1726B95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AC03D-7FF0-2FC6-510F-8E78E172F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A9335-02F2-5A10-7975-F1462CB4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58937-158F-944E-26C1-A63DA8F7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49E370-6EF6-AD60-328E-D1A532C2F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DBBC8-6BE0-B2EB-4D87-339F0B6EA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E38BE-3FD4-06F6-2540-F3F56882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3E05A-3301-FB0D-2330-043CED19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3C44D-9BFA-520D-18C7-6986178A0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6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0747-AEF9-23B1-1F62-034FEC3E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56371-4B03-087E-8098-F41FB9670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69442-EC24-85DD-F2E0-5C466A2F1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485FD-5C26-F204-7186-E68F32D9E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37D4A-E79E-9D93-4D65-518C8EA6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3124-2AF5-EB18-992B-04D9BA9C1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1B1F7-909A-5D0B-319C-A26F60EB5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7C622-5E24-D595-2BC7-0F0A0CDCD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13776-8565-CCDE-8735-C89DFDB5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80E18-2F72-52AC-8B52-96D558B7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3D84-FC39-926F-53EB-0FFF35DD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4607E-1446-4C0E-5BBE-16A0C39B9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CC0BE-B6C1-9D84-01DD-F91EC7823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D385B-19FE-5318-58DC-53E859AD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36966-DF25-7408-EBB7-4E68AFA1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D1B2-85D7-F4C2-C283-422311B6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0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B3D79-6AE5-4472-64C2-08B615D91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8861D-1F58-DABF-CCE3-4E342E7AA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0F0FD-19B9-4BC8-AAAA-FC201B41E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4E4730-A141-FEA3-C6D0-8EE7376A7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75C7D5-9D03-5C55-3416-A18E33A047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F5667-1990-C5A3-06FA-EE6067303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FC57E9-B889-D365-B436-7146128D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D6F09-A31C-F5A9-086B-BC54E371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6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4C5E9-0673-95C2-EBC7-5753A2CE3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59D88-0F9F-3CA1-F324-DA754B32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C4D48-26E4-892A-E525-BBE6BC99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50506-0F03-B8A3-429C-0E4CEB650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0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7803C0-AEC7-D6B9-406E-B7243ED74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28784-2460-64CC-842D-A14A8F44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BCF6AD-334F-71CA-D57F-A3A42D85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9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0743D-E22B-D071-4D23-8D702408F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376CA-DEBC-B257-47EA-D081AAFBB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F4371-D52D-37BC-6FBC-7B717BCB7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522735-3331-62A7-463C-4741C9DF0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381C1-493E-8CAC-DA81-2F2C2E7B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FD426-5261-E684-2C7E-966722D7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4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5790-8354-B566-FAD0-55D37FD63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699EFF-00CD-970A-CEA9-9A3990C310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AAF76-6495-06AC-F21A-FC504685A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49B86-FEB4-4457-3798-C8B3F6F7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3D1BE-C4F2-7C35-2AF2-A2273A487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44D53-5C06-3F4B-D528-EDB9ADE0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6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62129-51EA-3306-5338-0008A323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CC1FF7-8716-EC7A-3099-22D8B0EBE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1D4BF-948F-0206-F1F9-986EC1A04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69308-DED0-48BE-B9CA-594026ACC7D6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07BC9-42E0-281C-82CA-7C5AE6ED2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315B6-0AF4-CB00-5DC5-2A4342104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516A2-0D08-4835-A25A-7B625B76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5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jmorello226@gmail.com" TargetMode="External"/><Relationship Id="rId2" Type="http://schemas.openxmlformats.org/officeDocument/2006/relationships/hyperlink" Target="mailto:KYX@usp.org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allforabstracts.acs.org/acsspring2024/AGFD" TargetMode="External"/><Relationship Id="rId4" Type="http://schemas.openxmlformats.org/officeDocument/2006/relationships/hyperlink" Target="mailto:chaynes@um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469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 Narrow"/>
              </a:rPr>
              <a:t>Chemistry's role in tackling world hunger </a:t>
            </a:r>
            <a:br>
              <a:rPr lang="en-US" sz="3200" b="1" dirty="0">
                <a:solidFill>
                  <a:srgbClr val="006600"/>
                </a:solidFill>
                <a:latin typeface="Arial Narrow"/>
              </a:rPr>
            </a:br>
            <a:r>
              <a:rPr lang="en-US" sz="3200" b="1" dirty="0">
                <a:solidFill>
                  <a:srgbClr val="006600"/>
                </a:solidFill>
                <a:latin typeface="Arial Narrow"/>
              </a:rPr>
              <a:t>Convergent Chemistry Community Travel Awards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9027" y="1493679"/>
            <a:ext cx="6111789" cy="50475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latin typeface="Arial Narrow" panose="020B0606020202030204" pitchFamily="34" charset="0"/>
              </a:rPr>
              <a:t>Purpose:  </a:t>
            </a:r>
          </a:p>
          <a:p>
            <a:r>
              <a:rPr lang="en-US" sz="1400" dirty="0">
                <a:latin typeface="Arial Narrow"/>
              </a:rPr>
              <a:t>To showcase the research talents of principal investigators and students, provide a professional platform for the presentation of their research, and promote their continuing efforts to find chemistry-based approaches to help eliminate hunger. </a:t>
            </a:r>
            <a:endParaRPr lang="en-US" sz="1400" dirty="0">
              <a:latin typeface="Arial Narrow" panose="020B0606020202030204" pitchFamily="34" charset="0"/>
            </a:endParaRPr>
          </a:p>
          <a:p>
            <a:endParaRPr lang="en-US" sz="1400" u="sng" dirty="0">
              <a:latin typeface="Arial Narrow" panose="020B0606020202030204" pitchFamily="34" charset="0"/>
            </a:endParaRPr>
          </a:p>
          <a:p>
            <a:r>
              <a:rPr lang="en-US" sz="1400" b="1" u="sng" dirty="0">
                <a:latin typeface="Arial Narrow"/>
              </a:rPr>
              <a:t>Eligibility</a:t>
            </a:r>
            <a:r>
              <a:rPr lang="en-US" sz="1400" u="sng" dirty="0">
                <a:latin typeface="Arial Narrow"/>
              </a:rPr>
              <a:t>:</a:t>
            </a:r>
            <a:r>
              <a:rPr lang="en-US" sz="1400" dirty="0">
                <a:latin typeface="Arial Narrow"/>
              </a:rPr>
              <a:t>  </a:t>
            </a:r>
            <a:endParaRPr lang="en-US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/>
              </a:rPr>
              <a:t>A Principal Investigator AND a graduate/undergraduate student at all certified universities actively participating in research projects/programs in the areas of chemistry. </a:t>
            </a:r>
            <a:endParaRPr lang="en-US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/>
              </a:rPr>
              <a:t>Principal investigators are members of ACS for a minimum of 3 years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/>
              </a:rPr>
              <a:t>The principal investigator will present an oral presentation; the student will present a poster presentation. The topics should be relevant to the tackling hunger CCC and within the scope of the AGFD, AGRO, ANYL, ENVL divisions.   </a:t>
            </a:r>
          </a:p>
          <a:p>
            <a:endParaRPr lang="en-US" sz="1400" dirty="0">
              <a:latin typeface="Arial Narrow"/>
            </a:endParaRPr>
          </a:p>
          <a:p>
            <a:r>
              <a:rPr lang="en-US" sz="1400" u="sng" dirty="0">
                <a:latin typeface="Arial Narrow"/>
              </a:rPr>
              <a:t>Travel Awards:</a:t>
            </a:r>
            <a:r>
              <a:rPr lang="en-US" sz="1400" dirty="0">
                <a:latin typeface="Arial Narrow"/>
              </a:rPr>
              <a:t>  </a:t>
            </a:r>
            <a:endParaRPr lang="en-US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A panel of judges from respective divisions will choose the duos based on the nomination packages. 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/>
              </a:rPr>
              <a:t>The awardees will be invited to present their research in-person during a symposium at the Spring 2024 ACS meeting. </a:t>
            </a:r>
            <a:endParaRPr lang="en-US" sz="1400" dirty="0">
              <a:latin typeface="Arial Narrow" panose="020B060602020203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The awardee duos will receive up to $1000 per duos to off-set travel expenses.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A total of 8 awardee duos will be selected (2 for each division). </a:t>
            </a:r>
          </a:p>
          <a:p>
            <a:pPr marL="285750" indent="-285750">
              <a:buFont typeface="Arial"/>
              <a:buChar char="•"/>
            </a:pPr>
            <a:endParaRPr lang="en-US" sz="1400" dirty="0">
              <a:latin typeface="Arial Narrow" panose="020B0606020202030204" pitchFamily="34" charset="0"/>
            </a:endParaRPr>
          </a:p>
          <a:p>
            <a:r>
              <a:rPr lang="en-US" sz="1400" dirty="0">
                <a:latin typeface="Arial Narrow"/>
              </a:rPr>
              <a:t>Application Deadline: </a:t>
            </a:r>
            <a:r>
              <a:rPr lang="en-US" sz="1400" b="1" dirty="0">
                <a:solidFill>
                  <a:srgbClr val="C00000"/>
                </a:solidFill>
                <a:latin typeface="Arial Narrow"/>
              </a:rPr>
              <a:t>September 15 (Abstract deadline Oct 2</a:t>
            </a:r>
            <a:r>
              <a:rPr lang="en-US" sz="1400" b="1" baseline="30000" dirty="0">
                <a:solidFill>
                  <a:srgbClr val="C00000"/>
                </a:solidFill>
                <a:latin typeface="Arial Narrow"/>
              </a:rPr>
              <a:t>nd</a:t>
            </a:r>
            <a:r>
              <a:rPr lang="en-US" sz="1400" b="1" dirty="0">
                <a:solidFill>
                  <a:srgbClr val="C00000"/>
                </a:solidFill>
                <a:latin typeface="Arial Narrow"/>
              </a:rPr>
              <a:t> 2023)</a:t>
            </a:r>
            <a:endParaRPr lang="en-US" sz="1400" dirty="0">
              <a:solidFill>
                <a:srgbClr val="C00000"/>
              </a:solidFill>
              <a:latin typeface="Arial Narro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22715" y="1493679"/>
            <a:ext cx="4102192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latin typeface="Arial Narrow"/>
              </a:rPr>
              <a:t>Nomination Package: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A 150-word abstract of the proposed oral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A 150-word abstract of the proposed poster 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Student CV (Education, Experience, Presentation, Publication, and Patent Record, Awards, 1 page max)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/>
              </a:rPr>
              <a:t>Principal investigator CV (2 page max)</a:t>
            </a:r>
            <a:endParaRPr lang="en-US" dirty="0"/>
          </a:p>
          <a:p>
            <a:r>
              <a:rPr lang="en-US" sz="1800" kern="100" dirty="0">
                <a:effectLst/>
                <a:latin typeface="Calibri"/>
                <a:ea typeface="DengXian"/>
                <a:cs typeface="Times New Roman"/>
              </a:rPr>
              <a:t>Send self-nomination by September 15</a:t>
            </a:r>
            <a:r>
              <a:rPr lang="en-US" sz="1800" kern="100" baseline="30000" dirty="0">
                <a:effectLst/>
                <a:latin typeface="Calibri"/>
                <a:ea typeface="DengXian"/>
                <a:cs typeface="Times New Roman"/>
              </a:rPr>
              <a:t>th</a:t>
            </a:r>
            <a:r>
              <a:rPr lang="en-US" sz="1800" kern="100" dirty="0">
                <a:effectLst/>
                <a:latin typeface="Calibri"/>
                <a:ea typeface="DengXian"/>
                <a:cs typeface="Times New Roman"/>
              </a:rPr>
              <a:t>, 2023</a:t>
            </a:r>
            <a:r>
              <a:rPr lang="en-US" kern="100" dirty="0">
                <a:latin typeface="Calibri"/>
                <a:ea typeface="DengXian"/>
                <a:cs typeface="Times New Roman"/>
              </a:rPr>
              <a:t> to:</a:t>
            </a:r>
            <a:endParaRPr lang="en-US" kern="1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Times New Roman"/>
              </a:rPr>
              <a:t>AGFD</a:t>
            </a:r>
            <a:br>
              <a:rPr lang="en-US" sz="1400" kern="100" dirty="0">
                <a:latin typeface="Arial Narrow" panose="020B0606020202030204" pitchFamily="34" charset="0"/>
                <a:ea typeface="DengXian"/>
                <a:cs typeface="Times New Roman"/>
              </a:rPr>
            </a:br>
            <a:r>
              <a:rPr lang="en-US" sz="1400" kern="100" dirty="0">
                <a:latin typeface="Arial Narrow" panose="020B0606020202030204" pitchFamily="34" charset="0"/>
                <a:ea typeface="DengXian"/>
                <a:cs typeface="Times New Roman"/>
              </a:rPr>
              <a:t>Kenny Xie: </a:t>
            </a:r>
            <a:r>
              <a:rPr lang="en-US" sz="1400" kern="100" dirty="0">
                <a:latin typeface="Arial Narrow" panose="020B0606020202030204" pitchFamily="34" charset="0"/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KYX@usp.org</a:t>
            </a:r>
            <a:endParaRPr lang="en-US" sz="1400" kern="100" dirty="0">
              <a:effectLst/>
              <a:latin typeface="Arial Narrow" panose="020B0606020202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Mike Morello: </a:t>
            </a:r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mjmorello226@gmail.com</a:t>
            </a:r>
            <a:endParaRPr lang="en-US" sz="1400" kern="100" dirty="0">
              <a:latin typeface="Arial Narrow" panose="020B0606020202030204" pitchFamily="34" charset="0"/>
              <a:ea typeface="DengXian"/>
              <a:cs typeface="Calibri"/>
            </a:endParaRPr>
          </a:p>
          <a:p>
            <a:endParaRPr lang="en-US" sz="1400" kern="100" dirty="0">
              <a:latin typeface="Arial Narrow" panose="020B0606020202030204" pitchFamily="34" charset="0"/>
              <a:ea typeface="DengXian"/>
              <a:cs typeface="Calibri"/>
            </a:endParaRP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AGRO:</a:t>
            </a: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Heidi Irrig: </a:t>
            </a:r>
            <a:r>
              <a:rPr lang="en-US" sz="1400" u="sng" kern="100" dirty="0">
                <a:latin typeface="Arial Narrow" panose="020B0606020202030204" pitchFamily="34" charset="0"/>
                <a:ea typeface="DengXian"/>
                <a:cs typeface="Calibri"/>
              </a:rPr>
              <a:t>heidi.irrig@syngenta.com</a:t>
            </a:r>
          </a:p>
          <a:p>
            <a:endParaRPr lang="en-US" sz="1400" kern="100" dirty="0">
              <a:latin typeface="Arial Narrow" panose="020B0606020202030204" pitchFamily="34" charset="0"/>
              <a:ea typeface="DengXian"/>
              <a:cs typeface="Calibri"/>
            </a:endParaRP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ANYL</a:t>
            </a: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Christy Haynes: </a:t>
            </a:r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chaynes@umn.edu</a:t>
            </a:r>
            <a:endParaRPr lang="en-US" sz="1400" kern="100" dirty="0">
              <a:latin typeface="Arial Narrow" panose="020B0606020202030204" pitchFamily="34" charset="0"/>
              <a:ea typeface="DengXian"/>
              <a:cs typeface="Calibri"/>
            </a:endParaRPr>
          </a:p>
          <a:p>
            <a:endParaRPr lang="en-US" sz="1400" kern="100" dirty="0">
              <a:latin typeface="Arial Narrow" panose="020B0606020202030204" pitchFamily="34" charset="0"/>
              <a:ea typeface="DengXian"/>
              <a:cs typeface="Calibri"/>
            </a:endParaRPr>
          </a:p>
          <a:p>
            <a:r>
              <a:rPr lang="en-US" sz="1400" kern="100" dirty="0">
                <a:latin typeface="Arial Narrow" panose="020B0606020202030204" pitchFamily="34" charset="0"/>
                <a:ea typeface="DengXian"/>
                <a:cs typeface="Calibri"/>
              </a:rPr>
              <a:t>ENVR</a:t>
            </a:r>
          </a:p>
          <a:p>
            <a:r>
              <a:rPr lang="en-US" sz="1400" kern="100" dirty="0" err="1">
                <a:latin typeface="Arial Narrow" panose="020B0606020202030204" pitchFamily="34" charset="0"/>
                <a:ea typeface="DengXian"/>
                <a:cs typeface="Times New Roman"/>
              </a:rPr>
              <a:t>Slawo</a:t>
            </a:r>
            <a:r>
              <a:rPr lang="en-US" sz="1400" kern="100" dirty="0">
                <a:latin typeface="Arial Narrow" panose="020B0606020202030204" pitchFamily="34" charset="0"/>
                <a:ea typeface="DengXian"/>
                <a:cs typeface="Times New Roman"/>
              </a:rPr>
              <a:t> Lomnicki: </a:t>
            </a:r>
            <a:r>
              <a:rPr lang="en-US" sz="1400" u="sng" kern="100" dirty="0">
                <a:latin typeface="Arial Narrow" panose="020B0606020202030204" pitchFamily="34" charset="0"/>
                <a:ea typeface="DengXian"/>
                <a:cs typeface="Times New Roman"/>
              </a:rPr>
              <a:t>slomni1@lsu.edu </a:t>
            </a:r>
          </a:p>
          <a:p>
            <a:endParaRPr lang="en-US" sz="1400" dirty="0">
              <a:latin typeface="Arial Narrow" panose="020B0606020202030204" pitchFamily="34" charset="0"/>
            </a:endParaRPr>
          </a:p>
          <a:p>
            <a:r>
              <a:rPr lang="en-US" sz="1400" dirty="0">
                <a:latin typeface="Arial Narrow" panose="020B0606020202030204" pitchFamily="34" charset="0"/>
              </a:rPr>
              <a:t> </a:t>
            </a:r>
          </a:p>
          <a:p>
            <a:endParaRPr lang="en-US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ED31B4-EBCA-B960-78AC-E3C1315B558B}"/>
              </a:ext>
            </a:extLst>
          </p:cNvPr>
          <p:cNvSpPr txBox="1"/>
          <p:nvPr/>
        </p:nvSpPr>
        <p:spPr>
          <a:xfrm>
            <a:off x="954295" y="4292916"/>
            <a:ext cx="7317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Link to the symposium: </a:t>
            </a:r>
            <a:r>
              <a:rPr lang="en-US" sz="1200" dirty="0">
                <a:latin typeface="Arial Narrow" panose="020B0606020202030204" pitchFamily="34" charset="0"/>
                <a:hlinkClick r:id="rId5"/>
              </a:rPr>
              <a:t>https://callforabstracts.acs.org/acsspring2024</a:t>
            </a:r>
            <a:r>
              <a:rPr lang="en-US" sz="1200">
                <a:latin typeface="Arial Narrow" panose="020B0606020202030204" pitchFamily="34" charset="0"/>
                <a:hlinkClick r:id="rId5"/>
              </a:rPr>
              <a:t>/AGFD</a:t>
            </a:r>
            <a:endParaRPr lang="en-US" sz="1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36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Chemistry's role in tackling world hunger  Convergent Chemistry Community Travel Awards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Hunger Travel Awards</dc:title>
  <dc:creator>Kenny Xie</dc:creator>
  <cp:lastModifiedBy>Kenny Xie</cp:lastModifiedBy>
  <cp:revision>1</cp:revision>
  <dcterms:created xsi:type="dcterms:W3CDTF">2023-07-27T20:38:07Z</dcterms:created>
  <dcterms:modified xsi:type="dcterms:W3CDTF">2023-09-01T18:13:24Z</dcterms:modified>
</cp:coreProperties>
</file>